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3"/>
  </p:notesMasterIdLst>
  <p:sldIdLst>
    <p:sldId id="273" r:id="rId2"/>
    <p:sldId id="275" r:id="rId3"/>
    <p:sldId id="265" r:id="rId4"/>
    <p:sldId id="297" r:id="rId5"/>
    <p:sldId id="263" r:id="rId6"/>
    <p:sldId id="257" r:id="rId7"/>
    <p:sldId id="286" r:id="rId8"/>
    <p:sldId id="279" r:id="rId9"/>
    <p:sldId id="280" r:id="rId10"/>
    <p:sldId id="269" r:id="rId11"/>
    <p:sldId id="296" r:id="rId12"/>
    <p:sldId id="277" r:id="rId13"/>
    <p:sldId id="278" r:id="rId14"/>
    <p:sldId id="267" r:id="rId15"/>
    <p:sldId id="276" r:id="rId16"/>
    <p:sldId id="274" r:id="rId17"/>
    <p:sldId id="270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8" r:id="rId27"/>
    <p:sldId id="295" r:id="rId28"/>
    <p:sldId id="258" r:id="rId29"/>
    <p:sldId id="266" r:id="rId30"/>
    <p:sldId id="285" r:id="rId31"/>
    <p:sldId id="28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6" autoAdjust="0"/>
    <p:restoredTop sz="86347" autoAdjust="0"/>
  </p:normalViewPr>
  <p:slideViewPr>
    <p:cSldViewPr snapToGrid="0">
      <p:cViewPr varScale="1">
        <p:scale>
          <a:sx n="62" d="100"/>
          <a:sy n="62" d="100"/>
        </p:scale>
        <p:origin x="960" y="102"/>
      </p:cViewPr>
      <p:guideLst/>
    </p:cSldViewPr>
  </p:slideViewPr>
  <p:outlineViewPr>
    <p:cViewPr>
      <p:scale>
        <a:sx n="33" d="100"/>
        <a:sy n="33" d="100"/>
      </p:scale>
      <p:origin x="0" y="-100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0BA73-8F64-486F-A6A9-B64D05F9F229}" type="datetimeFigureOut">
              <a:rPr lang="nl-BE" smtClean="0"/>
              <a:t>8/06/2017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37A58-ADCD-4A40-B550-62954FD984B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7810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6465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Uitleg</a:t>
            </a:r>
            <a:r>
              <a:rPr lang="en-GB" dirty="0"/>
              <a:t> </a:t>
            </a:r>
            <a:r>
              <a:rPr lang="en-GB" dirty="0" err="1"/>
              <a:t>bevesteging</a:t>
            </a:r>
            <a:r>
              <a:rPr lang="en-GB" dirty="0"/>
              <a:t> via slang, </a:t>
            </a:r>
            <a:r>
              <a:rPr lang="en-GB" dirty="0" err="1"/>
              <a:t>uitleg</a:t>
            </a:r>
            <a:r>
              <a:rPr lang="en-GB" dirty="0"/>
              <a:t> </a:t>
            </a:r>
            <a:r>
              <a:rPr lang="en-GB" dirty="0" err="1"/>
              <a:t>eindeloopsschakelaar</a:t>
            </a:r>
            <a:r>
              <a:rPr lang="en-GB" dirty="0"/>
              <a:t> </a:t>
            </a:r>
            <a:r>
              <a:rPr lang="en-GB" dirty="0" err="1"/>
              <a:t>wanneer</a:t>
            </a:r>
            <a:r>
              <a:rPr lang="en-GB" dirty="0"/>
              <a:t> </a:t>
            </a:r>
            <a:r>
              <a:rPr lang="en-GB" dirty="0" err="1"/>
              <a:t>boven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37A58-ADCD-4A40-B550-62954FD984BC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8270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Uitleg</a:t>
            </a:r>
            <a:r>
              <a:rPr lang="en-GB" dirty="0"/>
              <a:t> Koen / Maarten over </a:t>
            </a:r>
            <a:r>
              <a:rPr lang="en-GB" dirty="0" err="1"/>
              <a:t>wip</a:t>
            </a:r>
            <a:r>
              <a:rPr lang="en-GB" dirty="0"/>
              <a:t> </a:t>
            </a:r>
            <a:r>
              <a:rPr lang="en-GB" dirty="0" err="1"/>
              <a:t>systeem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37A58-ADCD-4A40-B550-62954FD984BC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9551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37A58-ADCD-4A40-B550-62954FD984BC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627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37A58-ADCD-4A40-B550-62954FD984BC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2407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5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25C59-1DA4-4C4E-AA35-8D879D4DA402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5015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8/06/2017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3690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8/06/2017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9329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8/06/2017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981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8/06/2017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2007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8/06/2017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9455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8/06/2017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0517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8/06/2017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3891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8/06/2017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4496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8/06/2017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254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8/06/2017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54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8/06/2017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8663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8/06/2017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7309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8/06/2017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94671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8/06/2017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1390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8/06/2017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6661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8/06/2017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0996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4FAE-E174-4BEF-ADCD-EF73C13A75CF}" type="datetimeFigureOut">
              <a:rPr lang="nl-BE" smtClean="0"/>
              <a:t>8/06/2017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824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694FAE-E174-4BEF-ADCD-EF73C13A75CF}" type="datetimeFigureOut">
              <a:rPr lang="nl-BE" smtClean="0"/>
              <a:t>8/06/2017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7F6E5F0-7446-4BA8-9302-60622F5FE2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01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mteamap/robot" TargetMode="External"/><Relationship Id="rId7" Type="http://schemas.openxmlformats.org/officeDocument/2006/relationships/hyperlink" Target="https://github.com/ccmteamap/robot/projects/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cmteamap/robot/issues" TargetMode="External"/><Relationship Id="rId5" Type="http://schemas.openxmlformats.org/officeDocument/2006/relationships/hyperlink" Target="http://www.ccm.nl/nl/trofee/" TargetMode="External"/><Relationship Id="rId4" Type="http://schemas.openxmlformats.org/officeDocument/2006/relationships/hyperlink" Target="https://github.com/ccmteamap/robot/wiki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EveyQDLAV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7" y="-14883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24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PCB</a:t>
            </a:r>
            <a:endParaRPr lang="nl-BE" sz="60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1606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18294" y="254650"/>
            <a:ext cx="3758401" cy="6348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95" y="991892"/>
            <a:ext cx="7900134" cy="56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6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" t="100" b="-2851"/>
          <a:stretch/>
        </p:blipFill>
        <p:spPr>
          <a:xfrm>
            <a:off x="-119270" y="172278"/>
            <a:ext cx="12311270" cy="668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99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3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Pomp</a:t>
            </a:r>
            <a:endParaRPr lang="nl-BE" sz="60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64026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828732" y="4316897"/>
            <a:ext cx="10018713" cy="692426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Bevestiging</a:t>
            </a:r>
            <a:r>
              <a:rPr lang="en-GB" dirty="0"/>
              <a:t> op het frame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030" y="-885371"/>
            <a:ext cx="5845478" cy="962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62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060" y="-1323072"/>
            <a:ext cx="7371471" cy="7371471"/>
          </a:xfrm>
          <a:prstGeom prst="rect">
            <a:avLst/>
          </a:prstGeom>
        </p:spPr>
      </p:pic>
      <p:sp>
        <p:nvSpPr>
          <p:cNvPr id="3" name="Tekstvak 2"/>
          <p:cNvSpPr txBox="1"/>
          <p:nvPr/>
        </p:nvSpPr>
        <p:spPr>
          <a:xfrm>
            <a:off x="3790121" y="5809872"/>
            <a:ext cx="2528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err="1"/>
              <a:t>Wipsysteem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val="1245638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Code</a:t>
            </a:r>
            <a:endParaRPr lang="nl-BE" sz="600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71163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4277" y="2056164"/>
            <a:ext cx="3549121" cy="1371600"/>
          </a:xfrm>
        </p:spPr>
        <p:txBody>
          <a:bodyPr>
            <a:normAutofit/>
          </a:bodyPr>
          <a:lstStyle/>
          <a:p>
            <a:r>
              <a:rPr lang="en-GB" sz="4400" dirty="0"/>
              <a:t>Project</a:t>
            </a:r>
            <a:endParaRPr lang="nl-BE" sz="4400" dirty="0"/>
          </a:p>
        </p:txBody>
      </p:sp>
      <p:pic>
        <p:nvPicPr>
          <p:cNvPr id="7" name="Tijdelijke aanduiding voor inhoud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8905" y="93510"/>
            <a:ext cx="4420905" cy="6668508"/>
          </a:xfrm>
          <a:prstGeom prst="rect">
            <a:avLst/>
          </a:prstGeom>
        </p:spPr>
      </p:pic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4277" y="3665349"/>
            <a:ext cx="3549121" cy="825285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 err="1"/>
              <a:t>Projectstructuur</a:t>
            </a:r>
            <a:r>
              <a:rPr lang="en-GB" sz="2800" dirty="0"/>
              <a:t> van de code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2213212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4277" y="3665349"/>
            <a:ext cx="3549121" cy="825285"/>
          </a:xfrm>
        </p:spPr>
        <p:txBody>
          <a:bodyPr>
            <a:normAutofit/>
          </a:bodyPr>
          <a:lstStyle/>
          <a:p>
            <a:r>
              <a:rPr lang="en-GB" sz="2400" dirty="0" err="1"/>
              <a:t>Definiëren</a:t>
            </a:r>
            <a:r>
              <a:rPr lang="en-GB" sz="2400" dirty="0"/>
              <a:t> van </a:t>
            </a:r>
            <a:r>
              <a:rPr lang="en-GB" sz="2400" dirty="0" err="1"/>
              <a:t>pinnen</a:t>
            </a:r>
            <a:endParaRPr lang="nl-BE" sz="2400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697" y="56883"/>
            <a:ext cx="4699619" cy="670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49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89" y="208702"/>
            <a:ext cx="10303634" cy="64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9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926372" y="2808263"/>
            <a:ext cx="3769614" cy="1134496"/>
          </a:xfrm>
        </p:spPr>
        <p:txBody>
          <a:bodyPr>
            <a:normAutofit/>
          </a:bodyPr>
          <a:lstStyle/>
          <a:p>
            <a:r>
              <a:rPr lang="en-GB" sz="2400" dirty="0" err="1"/>
              <a:t>Communicatie</a:t>
            </a:r>
            <a:r>
              <a:rPr lang="en-GB" sz="2400" dirty="0"/>
              <a:t> via packets</a:t>
            </a:r>
            <a:endParaRPr lang="nl-BE" sz="2400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543950"/>
            <a:ext cx="7278622" cy="566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11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437816" y="2678565"/>
            <a:ext cx="4358551" cy="1635071"/>
          </a:xfrm>
        </p:spPr>
        <p:txBody>
          <a:bodyPr>
            <a:normAutofit/>
          </a:bodyPr>
          <a:lstStyle/>
          <a:p>
            <a:r>
              <a:rPr lang="en-GB" sz="2400" dirty="0"/>
              <a:t>Loop</a:t>
            </a:r>
            <a:r>
              <a:rPr lang="en-GB" sz="2800" dirty="0"/>
              <a:t> van </a:t>
            </a:r>
            <a:r>
              <a:rPr lang="en-GB" sz="2800" dirty="0" err="1"/>
              <a:t>programma</a:t>
            </a:r>
            <a:endParaRPr lang="nl-BE" sz="2800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828" y="288091"/>
            <a:ext cx="5497458" cy="641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72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264" y="26586"/>
            <a:ext cx="5155769" cy="4883517"/>
          </a:xfrm>
          <a:prstGeom prst="rect">
            <a:avLst/>
          </a:prstGeom>
        </p:spPr>
      </p:pic>
      <p:sp>
        <p:nvSpPr>
          <p:cNvPr id="7" name="Tijdelijke aanduiding voor tekst 3"/>
          <p:cNvSpPr txBox="1">
            <a:spLocks/>
          </p:cNvSpPr>
          <p:nvPr/>
        </p:nvSpPr>
        <p:spPr>
          <a:xfrm>
            <a:off x="790414" y="734601"/>
            <a:ext cx="5703377" cy="3013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Programma steunt int gedefinieerd op header</a:t>
            </a:r>
          </a:p>
          <a:p>
            <a:r>
              <a:rPr lang="en-GB" sz="2800" dirty="0">
                <a:sym typeface="Wingdings" panose="05000000000000000000" pitchFamily="2" charset="2"/>
              </a:rPr>
              <a:t></a:t>
            </a:r>
            <a:r>
              <a:rPr lang="nl-BE" sz="2800" dirty="0"/>
              <a:t> Gemakkelijk communicatie protocol wisselen</a:t>
            </a: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264" y="5090513"/>
            <a:ext cx="4070736" cy="113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53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428989" y="5359772"/>
            <a:ext cx="4358551" cy="1635071"/>
          </a:xfrm>
        </p:spPr>
        <p:txBody>
          <a:bodyPr>
            <a:normAutofit/>
          </a:bodyPr>
          <a:lstStyle/>
          <a:p>
            <a:r>
              <a:rPr lang="en-GB" sz="3600" dirty="0"/>
              <a:t>Debugging</a:t>
            </a:r>
            <a:endParaRPr lang="nl-BE" sz="4000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26" y="374220"/>
            <a:ext cx="9260076" cy="513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20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637" y="3114512"/>
            <a:ext cx="3919884" cy="2414421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305" y="346882"/>
            <a:ext cx="10620216" cy="2506635"/>
          </a:xfrm>
          <a:prstGeom prst="rect">
            <a:avLst/>
          </a:prstGeom>
        </p:spPr>
      </p:pic>
      <p:sp>
        <p:nvSpPr>
          <p:cNvPr id="7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188305" y="3114512"/>
            <a:ext cx="6250881" cy="740130"/>
          </a:xfrm>
        </p:spPr>
        <p:txBody>
          <a:bodyPr>
            <a:normAutofit fontScale="70000" lnSpcReduction="20000"/>
          </a:bodyPr>
          <a:lstStyle/>
          <a:p>
            <a:r>
              <a:rPr lang="en-GB" sz="3600" dirty="0" err="1"/>
              <a:t>Sensormask</a:t>
            </a:r>
            <a:r>
              <a:rPr lang="en-GB" sz="3600" dirty="0"/>
              <a:t> </a:t>
            </a:r>
            <a:r>
              <a:rPr lang="en-GB" sz="3600" dirty="0" err="1"/>
              <a:t>houdt</a:t>
            </a:r>
            <a:r>
              <a:rPr lang="en-GB" sz="3600" dirty="0"/>
              <a:t> </a:t>
            </a:r>
            <a:r>
              <a:rPr lang="en-GB" sz="3600" dirty="0" err="1"/>
              <a:t>bij</a:t>
            </a:r>
            <a:r>
              <a:rPr lang="en-GB" sz="3600" dirty="0"/>
              <a:t> </a:t>
            </a:r>
            <a:r>
              <a:rPr lang="en-GB" sz="3600" dirty="0" err="1"/>
              <a:t>wanneer</a:t>
            </a:r>
            <a:r>
              <a:rPr lang="en-GB" sz="3600" dirty="0"/>
              <a:t> </a:t>
            </a:r>
            <a:r>
              <a:rPr lang="en-GB" sz="3600" dirty="0" err="1"/>
              <a:t>eindeloopschakelaar</a:t>
            </a:r>
            <a:r>
              <a:rPr lang="en-GB" sz="3600" dirty="0"/>
              <a:t> </a:t>
            </a:r>
            <a:r>
              <a:rPr lang="en-GB" sz="3600" dirty="0" err="1"/>
              <a:t>triggert</a:t>
            </a:r>
            <a:endParaRPr lang="nl-BE" sz="4000" dirty="0"/>
          </a:p>
        </p:txBody>
      </p:sp>
      <p:sp>
        <p:nvSpPr>
          <p:cNvPr id="8" name="Tijdelijke aanduiding voor tekst 3"/>
          <p:cNvSpPr txBox="1">
            <a:spLocks/>
          </p:cNvSpPr>
          <p:nvPr/>
        </p:nvSpPr>
        <p:spPr>
          <a:xfrm>
            <a:off x="1413030" y="4321722"/>
            <a:ext cx="6250881" cy="740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500" dirty="0" err="1"/>
              <a:t>Afstandsmetingen</a:t>
            </a:r>
            <a:r>
              <a:rPr lang="en-GB" sz="2500" dirty="0"/>
              <a:t> </a:t>
            </a:r>
            <a:r>
              <a:rPr lang="en-GB" sz="2500" dirty="0" err="1"/>
              <a:t>worden</a:t>
            </a:r>
            <a:r>
              <a:rPr lang="en-GB" sz="2500" dirty="0"/>
              <a:t> in exponential moving average </a:t>
            </a:r>
            <a:r>
              <a:rPr lang="en-GB" sz="2500" dirty="0" err="1"/>
              <a:t>gestoken</a:t>
            </a:r>
            <a:endParaRPr lang="nl-BE" sz="2500" dirty="0"/>
          </a:p>
        </p:txBody>
      </p:sp>
    </p:spTree>
    <p:extLst>
      <p:ext uri="{BB962C8B-B14F-4D97-AF65-F5344CB8AC3E}">
        <p14:creationId xmlns:p14="http://schemas.microsoft.com/office/powerpoint/2010/main" val="599685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227" y="231731"/>
            <a:ext cx="10090751" cy="5036708"/>
          </a:xfrm>
          <a:prstGeom prst="rect">
            <a:avLst/>
          </a:prstGeom>
        </p:spPr>
      </p:pic>
      <p:sp>
        <p:nvSpPr>
          <p:cNvPr id="7" name="Tijdelijke aanduiding voor tekst 3"/>
          <p:cNvSpPr txBox="1">
            <a:spLocks/>
          </p:cNvSpPr>
          <p:nvPr/>
        </p:nvSpPr>
        <p:spPr>
          <a:xfrm>
            <a:off x="1859797" y="5511893"/>
            <a:ext cx="9519403" cy="1135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nl-BE" sz="2500" dirty="0"/>
              <a:t>iedere staat heeft een functie waarin de actie die bij die bepaalde staat hoort uitgevoerd wordt en een functie die dingen opruimt indien de staat verlaten wordt.</a:t>
            </a:r>
          </a:p>
        </p:txBody>
      </p:sp>
    </p:spTree>
    <p:extLst>
      <p:ext uri="{BB962C8B-B14F-4D97-AF65-F5344CB8AC3E}">
        <p14:creationId xmlns:p14="http://schemas.microsoft.com/office/powerpoint/2010/main" val="2874784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624" y="139484"/>
            <a:ext cx="4046994" cy="6625719"/>
          </a:xfrm>
          <a:prstGeom prst="rect">
            <a:avLst/>
          </a:prstGeom>
        </p:spPr>
      </p:pic>
      <p:sp>
        <p:nvSpPr>
          <p:cNvPr id="3" name="Tijdelijke aanduiding voor tekst 3"/>
          <p:cNvSpPr txBox="1">
            <a:spLocks/>
          </p:cNvSpPr>
          <p:nvPr/>
        </p:nvSpPr>
        <p:spPr>
          <a:xfrm>
            <a:off x="1467274" y="2897535"/>
            <a:ext cx="6250881" cy="74013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 err="1"/>
              <a:t>Switchcase</a:t>
            </a:r>
            <a:r>
              <a:rPr lang="en-GB" sz="3600" dirty="0"/>
              <a:t> met methods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2278161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657" y="1168174"/>
            <a:ext cx="5089059" cy="547937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657" y="40142"/>
            <a:ext cx="6695615" cy="96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8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8800" dirty="0" err="1"/>
              <a:t>Wedstrijd</a:t>
            </a:r>
            <a:endParaRPr lang="nl-BE" sz="88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CCM/Sioux </a:t>
            </a:r>
            <a:r>
              <a:rPr lang="en-GB" dirty="0" err="1"/>
              <a:t>wedstrijd</a:t>
            </a:r>
            <a:r>
              <a:rPr lang="en-GB" dirty="0"/>
              <a:t> 17/05/2017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2421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8800" dirty="0" err="1"/>
              <a:t>Documentatie</a:t>
            </a:r>
            <a:endParaRPr lang="nl-BE" sz="88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73414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8800" dirty="0" err="1"/>
              <a:t>Opdracht</a:t>
            </a:r>
            <a:endParaRPr lang="nl-BE" sz="88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69269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0409" y="4506913"/>
            <a:ext cx="10871200" cy="1238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Planning</a:t>
            </a:r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3" y="196061"/>
            <a:ext cx="11603993" cy="394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1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70722"/>
          </a:xfrm>
        </p:spPr>
        <p:txBody>
          <a:bodyPr/>
          <a:lstStyle/>
          <a:p>
            <a:r>
              <a:rPr lang="nl-BE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78226"/>
            <a:ext cx="9601200" cy="4489174"/>
          </a:xfrm>
        </p:spPr>
        <p:txBody>
          <a:bodyPr>
            <a:normAutofit/>
          </a:bodyPr>
          <a:lstStyle/>
          <a:p>
            <a:pPr lvl="1"/>
            <a:r>
              <a:rPr lang="nl-BE" sz="2800" dirty="0"/>
              <a:t>Github:  </a:t>
            </a:r>
            <a:r>
              <a:rPr lang="nl-BE" sz="2800" dirty="0">
                <a:hlinkClick r:id="rId3"/>
              </a:rPr>
              <a:t>https://github.com/ccmteamap/robot</a:t>
            </a:r>
            <a:endParaRPr lang="nl-BE" sz="2800" dirty="0"/>
          </a:p>
          <a:p>
            <a:pPr lvl="1"/>
            <a:r>
              <a:rPr lang="nl-BE" sz="2800" dirty="0"/>
              <a:t>Wiki: 	</a:t>
            </a:r>
            <a:r>
              <a:rPr lang="nl-BE" sz="2800" dirty="0">
                <a:hlinkClick r:id="rId4"/>
              </a:rPr>
              <a:t>https://github.com/ccmteamap/robot/wiki</a:t>
            </a:r>
            <a:endParaRPr lang="nl-BE" sz="2800" dirty="0"/>
          </a:p>
          <a:p>
            <a:pPr lvl="1"/>
            <a:r>
              <a:rPr lang="nl-BE" sz="2800" dirty="0"/>
              <a:t>Info CCM: </a:t>
            </a:r>
            <a:r>
              <a:rPr lang="nl-BE" sz="2800" dirty="0">
                <a:hlinkClick r:id="rId5"/>
              </a:rPr>
              <a:t>http://www.ccm.nl/nl/trofee/</a:t>
            </a:r>
            <a:endParaRPr lang="nl-BE" sz="2800" dirty="0"/>
          </a:p>
          <a:p>
            <a:pPr lvl="1"/>
            <a:r>
              <a:rPr lang="nl-BE" sz="2800" dirty="0"/>
              <a:t>Issues &amp; sprints: </a:t>
            </a:r>
            <a:r>
              <a:rPr lang="nl-BE" sz="2800" dirty="0">
                <a:hlinkClick r:id="rId6"/>
              </a:rPr>
              <a:t>https://github.com/ccmteamap/robot/issues</a:t>
            </a:r>
            <a:endParaRPr lang="nl-BE" sz="2800" dirty="0"/>
          </a:p>
          <a:p>
            <a:pPr lvl="1"/>
            <a:r>
              <a:rPr lang="nl-BE" sz="2800" dirty="0"/>
              <a:t>Online scrum: </a:t>
            </a:r>
            <a:r>
              <a:rPr lang="nl-BE" sz="2800" dirty="0">
                <a:hlinkClick r:id="rId7"/>
              </a:rPr>
              <a:t>https://github.com/ccmteamap/robot/projects/1</a:t>
            </a: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97996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3600" dirty="0"/>
              <a:t>Overzetten van water	</a:t>
            </a:r>
          </a:p>
          <a:p>
            <a:r>
              <a:rPr lang="nl-BE" sz="3600" dirty="0"/>
              <a:t>Autonomous design</a:t>
            </a:r>
          </a:p>
          <a:p>
            <a:r>
              <a:rPr lang="nl-BE" sz="3600" dirty="0"/>
              <a:t>Open bucket</a:t>
            </a:r>
          </a:p>
          <a:p>
            <a:r>
              <a:rPr lang="nl-BE" sz="3600" dirty="0"/>
              <a:t>10L in 5 minuten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3049" y="278296"/>
            <a:ext cx="4284199" cy="6579704"/>
          </a:xfrm>
        </p:spPr>
        <p:txBody>
          <a:bodyPr/>
          <a:lstStyle/>
          <a:p>
            <a:endParaRPr lang="nl-BE" dirty="0"/>
          </a:p>
        </p:txBody>
      </p:sp>
      <p:pic>
        <p:nvPicPr>
          <p:cNvPr id="6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42" y="138456"/>
            <a:ext cx="4619139" cy="65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2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195" y="280032"/>
            <a:ext cx="8415063" cy="665922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opdracht</a:t>
            </a:r>
            <a:endParaRPr lang="nl-BE" dirty="0"/>
          </a:p>
        </p:txBody>
      </p:sp>
      <p:pic>
        <p:nvPicPr>
          <p:cNvPr id="1026" name="Picture 2" descr="http://www.ccm.nl/assets/algemeen/Trophy/Trofee_2017_deccription_of_contest_area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849" y="1073426"/>
            <a:ext cx="4324090" cy="554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ccm.nl/assets/algemeen/Trophy/TRofee_2017_impression_of_water_collection_tow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98171"/>
            <a:ext cx="7465877" cy="414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3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8800" dirty="0"/>
              <a:t>Progress</a:t>
            </a:r>
            <a:endParaRPr lang="nl-BE" sz="8800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“Where are ü now” - Diplo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27498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8EveyQDLAVs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88217" y="0"/>
            <a:ext cx="8710047" cy="653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8930"/>
          </a:xfrm>
        </p:spPr>
        <p:txBody>
          <a:bodyPr/>
          <a:lstStyle/>
          <a:p>
            <a:r>
              <a:rPr lang="nl-BE" dirty="0"/>
              <a:t>Designs</a:t>
            </a:r>
          </a:p>
        </p:txBody>
      </p:sp>
      <p:pic>
        <p:nvPicPr>
          <p:cNvPr id="4" name="Afbeelding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04730"/>
            <a:ext cx="3129165" cy="4462462"/>
          </a:xfrm>
          <a:prstGeom prst="rect">
            <a:avLst/>
          </a:prstGeom>
        </p:spPr>
      </p:pic>
      <p:pic>
        <p:nvPicPr>
          <p:cNvPr id="5" name="Afbeelding 2"/>
          <p:cNvPicPr>
            <a:picLocks noChangeAspect="1"/>
          </p:cNvPicPr>
          <p:nvPr/>
        </p:nvPicPr>
        <p:blipFill rotWithShape="1">
          <a:blip r:embed="rId3"/>
          <a:srcRect l="11273" r="8544"/>
          <a:stretch/>
        </p:blipFill>
        <p:spPr>
          <a:xfrm>
            <a:off x="4722331" y="1404730"/>
            <a:ext cx="3282185" cy="4462462"/>
          </a:xfrm>
          <a:prstGeom prst="rect">
            <a:avLst/>
          </a:prstGeom>
        </p:spPr>
      </p:pic>
      <p:pic>
        <p:nvPicPr>
          <p:cNvPr id="6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767668" y="2863143"/>
            <a:ext cx="4462462" cy="1545635"/>
          </a:xfrm>
          <a:prstGeom prst="rect">
            <a:avLst/>
          </a:prstGeom>
        </p:spPr>
      </p:pic>
      <p:pic>
        <p:nvPicPr>
          <p:cNvPr id="7" name="Afbeelding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596364" y="2801645"/>
            <a:ext cx="4462463" cy="166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3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7" y="104798"/>
            <a:ext cx="5431387" cy="3219404"/>
          </a:xfrm>
          <a:prstGeom prst="rect">
            <a:avLst/>
          </a:prstGeom>
        </p:spPr>
      </p:pic>
      <p:pic>
        <p:nvPicPr>
          <p:cNvPr id="3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653" y="104798"/>
            <a:ext cx="3363227" cy="3219404"/>
          </a:xfrm>
          <a:prstGeom prst="rect">
            <a:avLst/>
          </a:prstGeom>
        </p:spPr>
      </p:pic>
      <p:pic>
        <p:nvPicPr>
          <p:cNvPr id="4" name="Afbeelding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128" y="130997"/>
            <a:ext cx="2832341" cy="6596005"/>
          </a:xfrm>
          <a:prstGeom prst="rect">
            <a:avLst/>
          </a:prstGeom>
        </p:spPr>
      </p:pic>
      <p:pic>
        <p:nvPicPr>
          <p:cNvPr id="5" name="Afbeelding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337" y="3429000"/>
            <a:ext cx="2088543" cy="3359426"/>
          </a:xfrm>
          <a:prstGeom prst="rect">
            <a:avLst/>
          </a:prstGeom>
        </p:spPr>
      </p:pic>
      <p:pic>
        <p:nvPicPr>
          <p:cNvPr id="6" name="Afbeelding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3235" y="3429000"/>
            <a:ext cx="3431852" cy="3359426"/>
          </a:xfrm>
          <a:prstGeom prst="rect">
            <a:avLst/>
          </a:prstGeom>
        </p:spPr>
      </p:pic>
      <p:pic>
        <p:nvPicPr>
          <p:cNvPr id="7" name="Afbeelding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39016" y="3429000"/>
            <a:ext cx="3153968" cy="33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2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Aangepast 1">
      <a:majorFont>
        <a:latin typeface="Gill Sans MT"/>
        <a:ea typeface=""/>
        <a:cs typeface=""/>
      </a:majorFont>
      <a:minorFont>
        <a:latin typeface="Rockwell"/>
        <a:ea typeface=""/>
        <a:cs typeface="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2413</TotalTime>
  <Words>142</Words>
  <Application>Microsoft Office PowerPoint</Application>
  <PresentationFormat>Breedbeeld</PresentationFormat>
  <Paragraphs>49</Paragraphs>
  <Slides>31</Slides>
  <Notes>7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31</vt:i4>
      </vt:variant>
    </vt:vector>
  </HeadingPairs>
  <TitlesOfParts>
    <vt:vector size="37" baseType="lpstr">
      <vt:lpstr>Arial</vt:lpstr>
      <vt:lpstr>Calibri</vt:lpstr>
      <vt:lpstr>Gill Sans MT</vt:lpstr>
      <vt:lpstr>Rockwell</vt:lpstr>
      <vt:lpstr>Wingdings</vt:lpstr>
      <vt:lpstr>Parallax</vt:lpstr>
      <vt:lpstr>PowerPoint-presentatie</vt:lpstr>
      <vt:lpstr>PowerPoint-presentatie</vt:lpstr>
      <vt:lpstr>Opdracht</vt:lpstr>
      <vt:lpstr>PowerPoint-presentatie</vt:lpstr>
      <vt:lpstr>opdracht</vt:lpstr>
      <vt:lpstr>Progress</vt:lpstr>
      <vt:lpstr>PowerPoint-presentatie</vt:lpstr>
      <vt:lpstr>Designs</vt:lpstr>
      <vt:lpstr>PowerPoint-presentatie</vt:lpstr>
      <vt:lpstr>PCB</vt:lpstr>
      <vt:lpstr>PowerPoint-presentatie</vt:lpstr>
      <vt:lpstr>PowerPoint-presentatie</vt:lpstr>
      <vt:lpstr>PowerPoint-presentatie</vt:lpstr>
      <vt:lpstr>Pomp</vt:lpstr>
      <vt:lpstr>Bevestiging op het frame</vt:lpstr>
      <vt:lpstr>PowerPoint-presentatie</vt:lpstr>
      <vt:lpstr>Code</vt:lpstr>
      <vt:lpstr>Project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Wedstrijd</vt:lpstr>
      <vt:lpstr>Documentatie</vt:lpstr>
      <vt:lpstr>Planning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Systems</dc:title>
  <dc:creator>LaptopMaarten</dc:creator>
  <cp:lastModifiedBy>LaptopMaarten</cp:lastModifiedBy>
  <cp:revision>40</cp:revision>
  <dcterms:created xsi:type="dcterms:W3CDTF">2017-05-05T07:17:37Z</dcterms:created>
  <dcterms:modified xsi:type="dcterms:W3CDTF">2017-06-08T07:22:09Z</dcterms:modified>
</cp:coreProperties>
</file>